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&lt;style&gt;
section::after {
    content: attr(data-marpit-pagination) '/24';
}
&lt;/style&gt;
![bg center blur:3px opacity:20%](https://raw.githubusercontent.com/bdpedigo/talks/main/docs/images/background.svg)
&lt;h1 style="margin-top: 200px;"&gt;
Connectivity properties in light of proofreading
&lt;/h1&gt;
&lt;br&gt;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Worth understanding whether most neurons look like they have converged
- Counterfactual replay of various edit schemes can help understand how alternative proofreading strategies might affect downstream analyses
- Analyses could be applied to other datasets or even to analyze how design of automated proofreading systems affects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(1) "sloppy" proofreading?
![](images/half_edit_heatmaps.png)
---
# (2) what if I omit individual edits? (importance)
![h:500 center](images/edit_dropout_importance_root_id=864691135213953920.png)
---
# (3) which neurons are "good enough"?
![h:500 center](images/closeness-by-n_outputs.png)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![bg](../themes/aibs-backgrounds/Slide4.png)
### How do these edits affect downstream conclusions?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Inhibition in mouse visual cortex
&lt;div class="columns"&gt;
&lt;div&gt;
![](images/inhibitory-gallery.png)
&lt;/div&gt;
&lt;div&gt;
- 163 inhibitory neurons were heavily proofread
- Characterized how inhibitory neurons distribute their outputs:
{diagram of proportion of outputs metric}
&lt;/div&gt;
&lt;/div&gt;
&lt;!--
# CAVE allows us to extract the complete edit history
![h:500 center](./images/all_edits_by_time-root_id=864691135213953920.gif)
_footer: Dorkenwald, Schneider-Mizell et al. *bioRxiv* (2023)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Connectivity during proofreading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Connectivity during proofreading
&lt;div style="position: absolute; bottom: 20px; right: 60px;"&gt;
![h:280](images/white.png)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So far, have looked at how neurons changed over the course of proofreading in actuality, but this is a somewhat arbitrary historical ordering
- Can replay edits (or not) according to alternative schemes
- E.g. what if we only had half the proofreading resources - how should we allocate them?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2024-06-16T09:00:09Z</dcterms:created>
  <dcterms:modified xsi:type="dcterms:W3CDTF">2024-06-16T09:00:09Z</dcterms:modified>
</cp:coreProperties>
</file>